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736" r:id="rId2"/>
    <p:sldId id="1396" r:id="rId3"/>
    <p:sldId id="1737" r:id="rId4"/>
    <p:sldId id="1738" r:id="rId5"/>
    <p:sldId id="1739" r:id="rId6"/>
    <p:sldId id="1740" r:id="rId7"/>
    <p:sldId id="1741" r:id="rId8"/>
    <p:sldId id="1742" r:id="rId9"/>
    <p:sldId id="1743" r:id="rId10"/>
    <p:sldId id="1744" r:id="rId11"/>
  </p:sldIdLst>
  <p:sldSz cx="12192000" cy="6858000"/>
  <p:notesSz cx="6858000" cy="9144000"/>
  <p:custShowLst>
    <p:custShow name="自訂放映 1" id="0">
      <p:sldLst>
        <p:sld r:id="rId2"/>
        <p:sld r:id="rId3"/>
        <p:sld r:id="rId4"/>
      </p:sldLst>
    </p:custShow>
  </p:custShowLst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  <a:srgbClr val="0000FF"/>
    <a:srgbClr val="FEEDCE"/>
    <a:srgbClr val="FFEBB9"/>
    <a:srgbClr val="FFF1CC"/>
    <a:srgbClr val="FFFFCC"/>
    <a:srgbClr val="F0F0CF"/>
    <a:srgbClr val="EDE6D3"/>
    <a:srgbClr val="FFF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040" autoAdjust="0"/>
  </p:normalViewPr>
  <p:slideViewPr>
    <p:cSldViewPr snapToGrid="0">
      <p:cViewPr varScale="1">
        <p:scale>
          <a:sx n="89" d="100"/>
          <a:sy n="89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60A853-C8F7-42AD-B38A-CE99CDDD65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C888D2C-D7B5-409C-BCA8-C8D1BB228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+mn-ea"/>
              </a:rPr>
              <a:t>學生資料模組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9"/>
    </mc:Choice>
    <mc:Fallback xmlns="">
      <p:transition spd="slow" advTm="18219"/>
    </mc:Fallback>
  </mc:AlternateContent>
  <p:extLst>
    <p:ext uri="{E180D4A7-C9FB-4DFB-919C-405C955672EB}">
      <p14:showEvtLst xmlns:p14="http://schemas.microsoft.com/office/powerpoint/2010/main">
        <p14:playEvt time="7" objId="7"/>
        <p14:stopEvt time="17883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20BE9C67-CBBA-4D3E-A03C-D8CAD779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學生資料模組</a:t>
            </a:r>
            <a:endParaRPr lang="en-US" dirty="0"/>
          </a:p>
        </p:txBody>
      </p:sp>
      <p:sp>
        <p:nvSpPr>
          <p:cNvPr id="10" name="內容版面配置區 3">
            <a:extLst>
              <a:ext uri="{FF2B5EF4-FFF2-40B4-BE49-F238E27FC236}">
                <a16:creationId xmlns:a16="http://schemas.microsoft.com/office/drawing/2014/main" id="{3D0CFD85-8A54-4AB5-A6E4-D874882751D8}"/>
              </a:ext>
            </a:extLst>
          </p:cNvPr>
          <p:cNvSpPr txBox="1">
            <a:spLocks/>
          </p:cNvSpPr>
          <p:nvPr/>
        </p:nvSpPr>
        <p:spPr>
          <a:xfrm>
            <a:off x="1039075" y="1576829"/>
            <a:ext cx="10344149" cy="4740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4800" b="1" kern="0" dirty="0"/>
              <a:t>~</a:t>
            </a:r>
            <a:r>
              <a:rPr lang="zh-TW" altLang="en-US" sz="4800" b="1" kern="0" dirty="0"/>
              <a:t>謝謝</a:t>
            </a:r>
            <a:r>
              <a:rPr lang="en-US" altLang="zh-TW" sz="4800" b="1" kern="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89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"/>
    </mc:Choice>
    <mc:Fallback xmlns="">
      <p:transition spd="slow" advTm="5282"/>
    </mc:Fallback>
  </mc:AlternateContent>
  <p:extLst>
    <p:ext uri="{E180D4A7-C9FB-4DFB-919C-405C955672EB}">
      <p14:showEvtLst xmlns:p14="http://schemas.microsoft.com/office/powerpoint/2010/main">
        <p14:playEvt time="16" objId="11"/>
        <p14:stopEvt time="4989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591AC1EE-C202-4709-AC58-8A57EFDFE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82172"/>
              </p:ext>
            </p:extLst>
          </p:nvPr>
        </p:nvGraphicFramePr>
        <p:xfrm>
          <a:off x="1317891" y="1171685"/>
          <a:ext cx="7453313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3" imgW="7453415" imgH="5546821" progId="">
                  <p:embed/>
                </p:oleObj>
              </mc:Choice>
              <mc:Fallback>
                <p:oleObj r:id="rId3" imgW="7453415" imgH="554682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891" y="1171685"/>
                        <a:ext cx="7453313" cy="554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32D55885-9CDB-4138-A1B8-655995CD2294}"/>
              </a:ext>
            </a:extLst>
          </p:cNvPr>
          <p:cNvSpPr txBox="1">
            <a:spLocks/>
          </p:cNvSpPr>
          <p:nvPr/>
        </p:nvSpPr>
        <p:spPr bwMode="auto">
          <a:xfrm>
            <a:off x="2318128" y="207224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/>
              <a:t>優化用戶介面 </a:t>
            </a:r>
            <a:r>
              <a:rPr lang="en-US" altLang="zh-TW" kern="0"/>
              <a:t>– </a:t>
            </a:r>
            <a:r>
              <a:rPr lang="zh-TW" altLang="en-US" kern="0"/>
              <a:t>按鈕位置 </a:t>
            </a:r>
            <a:r>
              <a:rPr lang="en-US" altLang="zh-TW" kern="0"/>
              <a:t>(1)</a:t>
            </a:r>
            <a:endParaRPr lang="en-US" kern="0" dirty="0"/>
          </a:p>
        </p:txBody>
      </p:sp>
      <p:sp>
        <p:nvSpPr>
          <p:cNvPr id="8" name="想法泡泡: 雲朵 7">
            <a:extLst>
              <a:ext uri="{FF2B5EF4-FFF2-40B4-BE49-F238E27FC236}">
                <a16:creationId xmlns:a16="http://schemas.microsoft.com/office/drawing/2014/main" id="{764DF81D-0B9B-441A-A1A5-18C3BDE3BB10}"/>
              </a:ext>
            </a:extLst>
          </p:cNvPr>
          <p:cNvSpPr/>
          <p:nvPr/>
        </p:nvSpPr>
        <p:spPr bwMode="auto">
          <a:xfrm>
            <a:off x="8727541" y="2788467"/>
            <a:ext cx="2453490" cy="914400"/>
          </a:xfrm>
          <a:prstGeom prst="cloudCallout">
            <a:avLst/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07536BA-5D92-44C7-9228-566E9B70DC75}"/>
              </a:ext>
            </a:extLst>
          </p:cNvPr>
          <p:cNvSpPr txBox="1"/>
          <p:nvPr/>
        </p:nvSpPr>
        <p:spPr>
          <a:xfrm>
            <a:off x="9473133" y="3045612"/>
            <a:ext cx="9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優化前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0"/>
    </mc:Choice>
    <mc:Fallback xmlns="">
      <p:transition spd="slow" advTm="8320"/>
    </mc:Fallback>
  </mc:AlternateContent>
  <p:extLst mod="1">
    <p:ext uri="{E180D4A7-C9FB-4DFB-919C-405C955672EB}">
      <p14:showEvtLst xmlns:p14="http://schemas.microsoft.com/office/powerpoint/2010/main">
        <p14:playEvt time="12" objId="7"/>
        <p14:stopEvt time="8117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F3413775-77CB-4F5E-92B5-1200978FE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762"/>
              </p:ext>
            </p:extLst>
          </p:nvPr>
        </p:nvGraphicFramePr>
        <p:xfrm>
          <a:off x="711200" y="1263650"/>
          <a:ext cx="8216900" cy="521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3" imgW="8216587" imgH="5377973" progId="">
                  <p:embed/>
                </p:oleObj>
              </mc:Choice>
              <mc:Fallback>
                <p:oleObj r:id="rId3" imgW="8216587" imgH="537797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200" y="1263650"/>
                        <a:ext cx="8216900" cy="5218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>
            <a:extLst>
              <a:ext uri="{FF2B5EF4-FFF2-40B4-BE49-F238E27FC236}">
                <a16:creationId xmlns:a16="http://schemas.microsoft.com/office/drawing/2014/main" id="{30014EDA-B339-4B84-8B6A-F5DE3B73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優化用戶介面 </a:t>
            </a:r>
            <a:r>
              <a:rPr lang="en-US" altLang="zh-TW" dirty="0"/>
              <a:t>– </a:t>
            </a:r>
            <a:r>
              <a:rPr lang="zh-TW" altLang="en-US" dirty="0"/>
              <a:t>按鈕位置 </a:t>
            </a:r>
            <a:r>
              <a:rPr lang="en-US" altLang="zh-TW" dirty="0"/>
              <a:t>(2)</a:t>
            </a:r>
            <a:endParaRPr lang="en-US" dirty="0"/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195E7ED3-D7D7-4506-AB1B-93DEDF8A3BD4}"/>
              </a:ext>
            </a:extLst>
          </p:cNvPr>
          <p:cNvSpPr/>
          <p:nvPr/>
        </p:nvSpPr>
        <p:spPr bwMode="auto">
          <a:xfrm>
            <a:off x="8815209" y="1581149"/>
            <a:ext cx="3091041" cy="1515135"/>
          </a:xfrm>
          <a:prstGeom prst="cloudCallout">
            <a:avLst/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47E2006-4BC3-4DDE-BEEA-3D43D26770D2}"/>
              </a:ext>
            </a:extLst>
          </p:cNvPr>
          <p:cNvSpPr txBox="1"/>
          <p:nvPr/>
        </p:nvSpPr>
        <p:spPr>
          <a:xfrm>
            <a:off x="9641313" y="1696901"/>
            <a:ext cx="1855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優化後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按鈕移上方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更一目了然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1"/>
    </mc:Choice>
    <mc:Fallback xmlns="">
      <p:transition spd="slow" advTm="9591"/>
    </mc:Fallback>
  </mc:AlternateContent>
  <p:extLst mod="1">
    <p:ext uri="{E180D4A7-C9FB-4DFB-919C-405C955672EB}">
      <p14:showEvtLst xmlns:p14="http://schemas.microsoft.com/office/powerpoint/2010/main">
        <p14:playEvt time="12" objId="10"/>
        <p14:stopEvt time="9591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43CC427-D72D-4041-9EA8-D5431150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優化功能 </a:t>
            </a:r>
            <a:r>
              <a:rPr lang="en-US" altLang="zh-TW" dirty="0"/>
              <a:t>– </a:t>
            </a:r>
            <a:r>
              <a:rPr lang="zh-TW" altLang="en-US" dirty="0"/>
              <a:t> 增加用戶設定 </a:t>
            </a:r>
            <a:r>
              <a:rPr lang="en-US" altLang="zh-TW" dirty="0"/>
              <a:t>- </a:t>
            </a:r>
            <a:r>
              <a:rPr lang="zh-TW" altLang="en-US" dirty="0"/>
              <a:t>文字欄位</a:t>
            </a:r>
            <a:endParaRPr 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933D5D4-F3ED-4429-A568-68699562F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77" y="1198563"/>
            <a:ext cx="6715721" cy="5263840"/>
          </a:xfrm>
          <a:prstGeom prst="rect">
            <a:avLst/>
          </a:prstGeom>
        </p:spPr>
      </p:pic>
      <p:sp>
        <p:nvSpPr>
          <p:cNvPr id="9" name="想法泡泡: 雲朵 8">
            <a:extLst>
              <a:ext uri="{FF2B5EF4-FFF2-40B4-BE49-F238E27FC236}">
                <a16:creationId xmlns:a16="http://schemas.microsoft.com/office/drawing/2014/main" id="{52009BD9-66E5-4F27-A2BC-8FF03376103A}"/>
              </a:ext>
            </a:extLst>
          </p:cNvPr>
          <p:cNvSpPr/>
          <p:nvPr/>
        </p:nvSpPr>
        <p:spPr bwMode="auto">
          <a:xfrm>
            <a:off x="8815209" y="1581149"/>
            <a:ext cx="3091041" cy="1515135"/>
          </a:xfrm>
          <a:prstGeom prst="cloudCallout">
            <a:avLst/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7A517AB-68CA-44F2-B3A1-2116565CBFB2}"/>
              </a:ext>
            </a:extLst>
          </p:cNvPr>
          <p:cNvSpPr txBox="1"/>
          <p:nvPr/>
        </p:nvSpPr>
        <p:spPr>
          <a:xfrm>
            <a:off x="9280588" y="1681681"/>
            <a:ext cx="235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     優化後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因應需求，增加用戶設定文字欄位。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3"/>
    </mc:Choice>
    <mc:Fallback xmlns="">
      <p:transition spd="slow" advTm="8413"/>
    </mc:Fallback>
  </mc:AlternateContent>
  <p:extLst mod="1">
    <p:ext uri="{E180D4A7-C9FB-4DFB-919C-405C955672EB}">
      <p14:showEvtLst xmlns:p14="http://schemas.microsoft.com/office/powerpoint/2010/main">
        <p14:playEvt time="9" objId="12"/>
        <p14:stopEvt time="8413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11D4BCE6-12C0-404E-AAD7-B8A83F1D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優化功能 </a:t>
            </a:r>
            <a:r>
              <a:rPr lang="en-US" altLang="zh-TW" dirty="0"/>
              <a:t>– </a:t>
            </a:r>
            <a:r>
              <a:rPr lang="zh-TW" altLang="en-US" dirty="0"/>
              <a:t> 人手分配座位表設定 </a:t>
            </a:r>
            <a:r>
              <a:rPr lang="en-US" altLang="zh-TW" dirty="0"/>
              <a:t>(1)</a:t>
            </a:r>
            <a:endParaRPr 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9CD92E5-582C-4C5E-B995-D98DE600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59" y="1344050"/>
            <a:ext cx="9053891" cy="4513541"/>
          </a:xfrm>
          <a:prstGeom prst="rect">
            <a:avLst/>
          </a:prstGeom>
        </p:spPr>
      </p:pic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8CE83D6F-02C2-43F4-A4BD-784248AFA5D5}"/>
              </a:ext>
            </a:extLst>
          </p:cNvPr>
          <p:cNvSpPr/>
          <p:nvPr/>
        </p:nvSpPr>
        <p:spPr bwMode="auto">
          <a:xfrm>
            <a:off x="8675991" y="1512945"/>
            <a:ext cx="2453490" cy="914400"/>
          </a:xfrm>
          <a:prstGeom prst="cloudCallout">
            <a:avLst/>
          </a:prstGeom>
          <a:solidFill>
            <a:srgbClr val="FFFFFF">
              <a:alpha val="50196"/>
            </a:srgbClr>
          </a:solidFill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BB0A0AC-1FD5-4E20-A4E2-767956B71F0E}"/>
              </a:ext>
            </a:extLst>
          </p:cNvPr>
          <p:cNvSpPr txBox="1"/>
          <p:nvPr/>
        </p:nvSpPr>
        <p:spPr>
          <a:xfrm>
            <a:off x="9421583" y="1770090"/>
            <a:ext cx="9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優化前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0"/>
    </mc:Choice>
    <mc:Fallback xmlns="">
      <p:transition spd="slow" advTm="8340"/>
    </mc:Fallback>
  </mc:AlternateContent>
  <p:extLst mod="1">
    <p:ext uri="{E180D4A7-C9FB-4DFB-919C-405C955672EB}">
      <p14:showEvtLst xmlns:p14="http://schemas.microsoft.com/office/powerpoint/2010/main">
        <p14:playEvt time="8" objId="10"/>
        <p14:stopEvt time="7996" objId="1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5100967-6B29-4C5F-9ADD-ABE9B4B1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優化功能 </a:t>
            </a:r>
            <a:r>
              <a:rPr lang="en-US" altLang="zh-TW" dirty="0"/>
              <a:t>– </a:t>
            </a:r>
            <a:r>
              <a:rPr lang="zh-TW" altLang="en-US" dirty="0"/>
              <a:t> 人手分配座位表設定 </a:t>
            </a:r>
            <a:r>
              <a:rPr lang="en-US" altLang="zh-TW" dirty="0"/>
              <a:t>(2)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15FADD-B188-4102-AF53-EE2AC782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70" y="1114805"/>
            <a:ext cx="3380385" cy="109377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D844FC8-8E01-463C-A37E-A3EFD9DB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448" y="2208575"/>
            <a:ext cx="6743182" cy="4045909"/>
          </a:xfrm>
          <a:prstGeom prst="rect">
            <a:avLst/>
          </a:prstGeom>
        </p:spPr>
      </p:pic>
      <p:sp>
        <p:nvSpPr>
          <p:cNvPr id="13" name="想法泡泡: 雲朵 12">
            <a:extLst>
              <a:ext uri="{FF2B5EF4-FFF2-40B4-BE49-F238E27FC236}">
                <a16:creationId xmlns:a16="http://schemas.microsoft.com/office/drawing/2014/main" id="{60FABEF3-E383-4251-BCBA-3042336586CD}"/>
              </a:ext>
            </a:extLst>
          </p:cNvPr>
          <p:cNvSpPr/>
          <p:nvPr/>
        </p:nvSpPr>
        <p:spPr bwMode="auto">
          <a:xfrm>
            <a:off x="8576437" y="1016000"/>
            <a:ext cx="3380385" cy="1714500"/>
          </a:xfrm>
          <a:prstGeom prst="cloudCallout">
            <a:avLst/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82F8C5A-EBE5-4C9C-8872-39446336BEF1}"/>
              </a:ext>
            </a:extLst>
          </p:cNvPr>
          <p:cNvSpPr txBox="1"/>
          <p:nvPr/>
        </p:nvSpPr>
        <p:spPr>
          <a:xfrm>
            <a:off x="9101823" y="1103024"/>
            <a:ext cx="2573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     優化後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以移動相片或編號分配座位，更清晰和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不會遺漏學生。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箭號: 向上 4">
            <a:extLst>
              <a:ext uri="{FF2B5EF4-FFF2-40B4-BE49-F238E27FC236}">
                <a16:creationId xmlns:a16="http://schemas.microsoft.com/office/drawing/2014/main" id="{27E396E9-FA97-4F76-8944-4C9F9CA99B24}"/>
              </a:ext>
            </a:extLst>
          </p:cNvPr>
          <p:cNvSpPr/>
          <p:nvPr/>
        </p:nvSpPr>
        <p:spPr bwMode="auto">
          <a:xfrm>
            <a:off x="7029790" y="4590107"/>
            <a:ext cx="45719" cy="217283"/>
          </a:xfrm>
          <a:prstGeom prst="upArrow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E86BF0B-0326-46B7-96AD-65CD5A8A045D}"/>
              </a:ext>
            </a:extLst>
          </p:cNvPr>
          <p:cNvSpPr/>
          <p:nvPr/>
        </p:nvSpPr>
        <p:spPr bwMode="auto">
          <a:xfrm>
            <a:off x="6895039" y="4101220"/>
            <a:ext cx="410656" cy="40740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27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3"/>
    </mc:Choice>
    <mc:Fallback xmlns="">
      <p:transition spd="slow" advTm="14823"/>
    </mc:Fallback>
  </mc:AlternateContent>
  <p:extLst mod="1">
    <p:ext uri="{E180D4A7-C9FB-4DFB-919C-405C955672EB}">
      <p14:showEvtLst xmlns:p14="http://schemas.microsoft.com/office/powerpoint/2010/main">
        <p14:playEvt time="15" objId="11"/>
        <p14:stopEvt time="14823" objId="11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93753C7-FE81-45C9-A9B2-DBE0BF51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新增功能 </a:t>
            </a:r>
            <a:r>
              <a:rPr lang="en-US" altLang="zh-TW" dirty="0"/>
              <a:t>– </a:t>
            </a:r>
            <a:r>
              <a:rPr lang="zh-TW" altLang="en-US" dirty="0"/>
              <a:t>小工具 </a:t>
            </a:r>
            <a:r>
              <a:rPr lang="en-US" altLang="zh-TW" dirty="0"/>
              <a:t>(1)</a:t>
            </a:r>
            <a:endParaRPr 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800D03F-788C-4C1C-8C1C-142523C1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1" y="1361367"/>
            <a:ext cx="3448050" cy="1419225"/>
          </a:xfrm>
          <a:prstGeom prst="rect">
            <a:avLst/>
          </a:prstGeom>
        </p:spPr>
      </p:pic>
      <p:graphicFrame>
        <p:nvGraphicFramePr>
          <p:cNvPr id="12" name="物件 11">
            <a:extLst>
              <a:ext uri="{FF2B5EF4-FFF2-40B4-BE49-F238E27FC236}">
                <a16:creationId xmlns:a16="http://schemas.microsoft.com/office/drawing/2014/main" id="{375E5B3E-A7C3-45DF-A594-D9437480F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96753"/>
              </p:ext>
            </p:extLst>
          </p:nvPr>
        </p:nvGraphicFramePr>
        <p:xfrm>
          <a:off x="2445190" y="3315612"/>
          <a:ext cx="5943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4" imgW="5943600" imgH="676440" progId="">
                  <p:embed/>
                </p:oleObj>
              </mc:Choice>
              <mc:Fallback>
                <p:oleObj r:id="rId4" imgW="5943600" imgH="676440" progId="">
                  <p:embed/>
                  <p:pic>
                    <p:nvPicPr>
                      <p:cNvPr id="11" name="物件 10">
                        <a:extLst>
                          <a:ext uri="{FF2B5EF4-FFF2-40B4-BE49-F238E27FC236}">
                            <a16:creationId xmlns:a16="http://schemas.microsoft.com/office/drawing/2014/main" id="{7220AA66-E985-4702-8F9F-F36A47E69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190" y="3315612"/>
                        <a:ext cx="59436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想法泡泡: 雲朵 5">
            <a:extLst>
              <a:ext uri="{FF2B5EF4-FFF2-40B4-BE49-F238E27FC236}">
                <a16:creationId xmlns:a16="http://schemas.microsoft.com/office/drawing/2014/main" id="{81052B7B-B1FC-4601-BD58-E08D2B7ED71F}"/>
              </a:ext>
            </a:extLst>
          </p:cNvPr>
          <p:cNvSpPr/>
          <p:nvPr/>
        </p:nvSpPr>
        <p:spPr bwMode="auto">
          <a:xfrm>
            <a:off x="7333307" y="1581148"/>
            <a:ext cx="4055952" cy="2257521"/>
          </a:xfrm>
          <a:prstGeom prst="cloudCallout">
            <a:avLst/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D213E3-AB94-45FE-9A58-7DC0FFE6A70D}"/>
              </a:ext>
            </a:extLst>
          </p:cNvPr>
          <p:cNvSpPr txBox="1"/>
          <p:nvPr/>
        </p:nvSpPr>
        <p:spPr>
          <a:xfrm>
            <a:off x="8084745" y="1838295"/>
            <a:ext cx="26072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    優化後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zh-TW" altLang="en-US" dirty="0">
                <a:solidFill>
                  <a:srgbClr val="0070C0"/>
                </a:solidFill>
              </a:rPr>
              <a:t>增設小工具功能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  擁有相應權限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可快速檢視學生資料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5"/>
    </mc:Choice>
    <mc:Fallback xmlns="">
      <p:transition spd="slow" advTm="14025"/>
    </mc:Fallback>
  </mc:AlternateContent>
  <p:extLst mod="1">
    <p:ext uri="{E180D4A7-C9FB-4DFB-919C-405C955672EB}">
      <p14:showEvtLst xmlns:p14="http://schemas.microsoft.com/office/powerpoint/2010/main">
        <p14:playEvt time="9" objId="13"/>
        <p14:stopEvt time="13941" objId="1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73FEE211-BD62-4B7E-828A-BBD4F7E5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新增功能 </a:t>
            </a:r>
            <a:r>
              <a:rPr lang="en-US" altLang="zh-TW" dirty="0"/>
              <a:t>– </a:t>
            </a:r>
            <a:r>
              <a:rPr lang="zh-TW" altLang="en-US" dirty="0"/>
              <a:t>小工具 </a:t>
            </a:r>
            <a:r>
              <a:rPr lang="en-US" altLang="zh-TW" dirty="0"/>
              <a:t>(2)</a:t>
            </a:r>
            <a:endParaRPr 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49EFCEB-F5C5-4192-B31C-7B014C7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14" y="1276539"/>
            <a:ext cx="9003912" cy="4982810"/>
          </a:xfrm>
          <a:prstGeom prst="rect">
            <a:avLst/>
          </a:prstGeom>
        </p:spPr>
      </p:pic>
      <p:sp>
        <p:nvSpPr>
          <p:cNvPr id="6" name="想法泡泡: 雲朵 5">
            <a:extLst>
              <a:ext uri="{FF2B5EF4-FFF2-40B4-BE49-F238E27FC236}">
                <a16:creationId xmlns:a16="http://schemas.microsoft.com/office/drawing/2014/main" id="{1CB79DC8-A576-4571-9E41-03CD74E47334}"/>
              </a:ext>
            </a:extLst>
          </p:cNvPr>
          <p:cNvSpPr/>
          <p:nvPr/>
        </p:nvSpPr>
        <p:spPr bwMode="auto">
          <a:xfrm>
            <a:off x="8978174" y="1714500"/>
            <a:ext cx="3213826" cy="1587564"/>
          </a:xfrm>
          <a:prstGeom prst="cloudCallout">
            <a:avLst>
              <a:gd name="adj1" fmla="val -19424"/>
              <a:gd name="adj2" fmla="val 68203"/>
            </a:avLst>
          </a:prstGeom>
          <a:solidFill>
            <a:srgbClr val="FFFFFF">
              <a:alpha val="76078"/>
            </a:srgbClr>
          </a:solidFill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72ACAD7-60C7-4D7A-8890-7EDDEA9D19A6}"/>
              </a:ext>
            </a:extLst>
          </p:cNvPr>
          <p:cNvSpPr txBox="1"/>
          <p:nvPr/>
        </p:nvSpPr>
        <p:spPr>
          <a:xfrm>
            <a:off x="9608530" y="1915663"/>
            <a:ext cx="230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    優化後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快速檢視學生資料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2"/>
    </mc:Choice>
    <mc:Fallback xmlns="">
      <p:transition spd="slow" advTm="10552"/>
    </mc:Fallback>
  </mc:AlternateContent>
  <p:extLst mod="1">
    <p:ext uri="{E180D4A7-C9FB-4DFB-919C-405C955672EB}">
      <p14:showEvtLst xmlns:p14="http://schemas.microsoft.com/office/powerpoint/2010/main">
        <p14:playEvt time="9" objId="14"/>
        <p14:stopEvt time="10275" objId="1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2E4C31A2-3EDD-478C-BDF0-609A71A0E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408795"/>
              </p:ext>
            </p:extLst>
          </p:nvPr>
        </p:nvGraphicFramePr>
        <p:xfrm>
          <a:off x="1327842" y="1224670"/>
          <a:ext cx="7491413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7490694" imgH="5293548" progId="">
                  <p:embed/>
                </p:oleObj>
              </mc:Choice>
              <mc:Fallback>
                <p:oleObj r:id="rId3" imgW="7490694" imgH="5293548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7842" y="1224670"/>
                        <a:ext cx="7491413" cy="529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AC5F493F-EB00-4489-B304-B03FEDA2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新增功能 </a:t>
            </a:r>
            <a:r>
              <a:rPr lang="en-US" altLang="zh-TW" dirty="0"/>
              <a:t>– </a:t>
            </a:r>
            <a:r>
              <a:rPr lang="zh-TW" altLang="en-US" dirty="0"/>
              <a:t>小工具 </a:t>
            </a:r>
            <a:r>
              <a:rPr lang="en-US" altLang="zh-TW" dirty="0"/>
              <a:t>(3)</a:t>
            </a:r>
            <a:endParaRPr lang="en-US" dirty="0"/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DBF4F448-94CA-4F2E-919C-DA2007A8AEB1}"/>
              </a:ext>
            </a:extLst>
          </p:cNvPr>
          <p:cNvSpPr/>
          <p:nvPr/>
        </p:nvSpPr>
        <p:spPr bwMode="auto">
          <a:xfrm>
            <a:off x="7650332" y="2635218"/>
            <a:ext cx="3213826" cy="1587564"/>
          </a:xfrm>
          <a:prstGeom prst="cloudCallout">
            <a:avLst/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651A936-516D-4E1C-8E8C-B9DBDDD122DB}"/>
              </a:ext>
            </a:extLst>
          </p:cNvPr>
          <p:cNvSpPr txBox="1"/>
          <p:nvPr/>
        </p:nvSpPr>
        <p:spPr>
          <a:xfrm>
            <a:off x="8084745" y="2892364"/>
            <a:ext cx="230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    優化後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快速檢視學生資料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0"/>
    </mc:Choice>
    <mc:Fallback xmlns="">
      <p:transition spd="slow" advTm="23200"/>
    </mc:Fallback>
  </mc:AlternateContent>
  <p:extLst mod="1">
    <p:ext uri="{E180D4A7-C9FB-4DFB-919C-405C955672EB}">
      <p14:showEvtLst xmlns:p14="http://schemas.microsoft.com/office/powerpoint/2010/main">
        <p14:playEvt time="12" objId="12"/>
        <p14:stopEvt time="23064" objId="12"/>
      </p14:showEvtLst>
    </p:ext>
  </p:extLst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5521</TotalTime>
  <Words>176</Words>
  <Application>Microsoft Office PowerPoint</Application>
  <PresentationFormat>寬螢幕</PresentationFormat>
  <Paragraphs>36</Paragraphs>
  <Slides>10</Slides>
  <Notes>1</Notes>
  <HiddenSlides>0</HiddenSlides>
  <MMClips>0</MMClips>
  <ScaleCrop>false</ScaleCrop>
  <HeadingPairs>
    <vt:vector size="10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10</vt:i4>
      </vt:variant>
      <vt:variant>
        <vt:lpstr>自訂放映</vt:lpstr>
      </vt:variant>
      <vt:variant>
        <vt:i4>1</vt:i4>
      </vt:variant>
    </vt:vector>
  </HeadingPairs>
  <TitlesOfParts>
    <vt:vector size="18" baseType="lpstr">
      <vt:lpstr>新細明體</vt:lpstr>
      <vt:lpstr>Calibri</vt:lpstr>
      <vt:lpstr>Cooper Black</vt:lpstr>
      <vt:lpstr>Tahoma</vt:lpstr>
      <vt:lpstr>Trebuchet MS</vt:lpstr>
      <vt:lpstr>Wingdings</vt:lpstr>
      <vt:lpstr>SIM</vt:lpstr>
      <vt:lpstr>學生資料模組</vt:lpstr>
      <vt:lpstr>PowerPoint 簡報</vt:lpstr>
      <vt:lpstr>優化用戶介面 – 按鈕位置 (2)</vt:lpstr>
      <vt:lpstr>優化功能 –  增加用戶設定 - 文字欄位</vt:lpstr>
      <vt:lpstr>優化功能 –  人手分配座位表設定 (1)</vt:lpstr>
      <vt:lpstr>優化功能 –  人手分配座位表設定 (2)</vt:lpstr>
      <vt:lpstr>新增功能 – 小工具 (1)</vt:lpstr>
      <vt:lpstr>新增功能 – 小工具 (2)</vt:lpstr>
      <vt:lpstr>新增功能 – 小工具 (3)</vt:lpstr>
      <vt:lpstr>學生資料模組</vt:lpstr>
      <vt:lpstr>自訂放映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LAW, Yuen-sum Jenny</cp:lastModifiedBy>
  <cp:revision>229</cp:revision>
  <dcterms:created xsi:type="dcterms:W3CDTF">2024-02-09T02:36:06Z</dcterms:created>
  <dcterms:modified xsi:type="dcterms:W3CDTF">2024-06-11T01:52:05Z</dcterms:modified>
</cp:coreProperties>
</file>